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374963"/>
    <a:srgbClr val="1287C3"/>
    <a:srgbClr val="0E6794"/>
    <a:srgbClr val="05495E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28" d="100"/>
          <a:sy n="28" d="100"/>
        </p:scale>
        <p:origin x="60" y="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13.06.2021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3529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0290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72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6795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8775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0522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95435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7628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861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endParaRPr lang="ru-RU" sz="3200" b="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71600" y="2852936"/>
            <a:ext cx="7488832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Слово про </a:t>
            </a:r>
            <a:r>
              <a:rPr lang="ru-RU" sz="4800" i="1" dirty="0">
                <a:latin typeface="Georgia" panose="02040502050405020303" pitchFamily="18" charset="0"/>
              </a:rPr>
              <a:t>Б</a:t>
            </a:r>
            <a:r>
              <a:rPr lang="uk-UA" sz="4800" i="1" dirty="0" err="1">
                <a:latin typeface="Georgia" panose="02040502050405020303" pitchFamily="18" charset="0"/>
              </a:rPr>
              <a:t>ожу</a:t>
            </a:r>
            <a:r>
              <a:rPr lang="uk-UA" sz="4800" i="1" dirty="0">
                <a:latin typeface="Georgia" panose="02040502050405020303" pitchFamily="18" charset="0"/>
              </a:rPr>
              <a:t> справедливість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І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скаже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всякий ЧОЛОВІК та всяка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жінка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Поправді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є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плід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святому справедливому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християнинові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справді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є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справедливий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Бог, 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суддя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60575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лоня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матернього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вже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віддалені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несправедливі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з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утроби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матерньої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заблудилися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неправдомовці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7847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отрута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отрута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зміїна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отрута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глухої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гадюки,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ухо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затуляє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432083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слухає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голосу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заклиначів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чарівника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чарах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вправного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759466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Поруйнуй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Боже,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зуби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устах,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левчукам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розбий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щелепи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364668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нехай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ЧОЛОВІКИ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розпливуться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вода,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собі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розтікається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хай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пов'януть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вони, як трава 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дорозі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51604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бодай стали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той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слимак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слизоті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розпускається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сонця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бачили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мертвий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отой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плід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жінки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989908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почують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тернину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запалену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ваші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горшки, безбожники, нехай буря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рознесе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свіжу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спалену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060525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тішитись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помсту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побачить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крові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безбожного стопи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обмиє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5</a:t>
            </a:r>
            <a:r>
              <a:rPr lang="en-US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98899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260</Words>
  <Application>Microsoft Office PowerPoint</Application>
  <PresentationFormat>Екран (4:3)</PresentationFormat>
  <Paragraphs>85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58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190</cp:revision>
  <dcterms:created xsi:type="dcterms:W3CDTF">2011-03-25T18:27:23Z</dcterms:created>
  <dcterms:modified xsi:type="dcterms:W3CDTF">2021-06-13T18:48:14Z</dcterms:modified>
</cp:coreProperties>
</file>